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12"/>
  </p:notesMasterIdLst>
  <p:handoutMasterIdLst>
    <p:handoutMasterId r:id="rId13"/>
  </p:handoutMasterIdLst>
  <p:sldIdLst>
    <p:sldId id="449" r:id="rId6"/>
    <p:sldId id="271" r:id="rId7"/>
    <p:sldId id="450" r:id="rId8"/>
    <p:sldId id="451" r:id="rId9"/>
    <p:sldId id="452" r:id="rId10"/>
    <p:sldId id="45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6719" autoAdjust="0"/>
  </p:normalViewPr>
  <p:slideViewPr>
    <p:cSldViewPr snapToGrid="0">
      <p:cViewPr varScale="1">
        <p:scale>
          <a:sx n="47" d="100"/>
          <a:sy n="47" d="100"/>
        </p:scale>
        <p:origin x="200" y="56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2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tiff"/><Relationship Id="rId14" Type="http://schemas.openxmlformats.org/officeDocument/2006/relationships/image" Target="../media/image18.tiff"/><Relationship Id="rId15" Type="http://schemas.openxmlformats.org/officeDocument/2006/relationships/image" Target="../media/image19.tiff"/><Relationship Id="rId16" Type="http://schemas.openxmlformats.org/officeDocument/2006/relationships/image" Target="../media/image20.tiff"/><Relationship Id="rId17" Type="http://schemas.openxmlformats.org/officeDocument/2006/relationships/image" Target="../media/image21.tiff"/><Relationship Id="rId18" Type="http://schemas.openxmlformats.org/officeDocument/2006/relationships/image" Target="../media/image22.tiff"/><Relationship Id="rId19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0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773353"/>
          </a:xfrm>
        </p:spPr>
        <p:txBody>
          <a:bodyPr/>
          <a:lstStyle/>
          <a:p>
            <a:r>
              <a:rPr lang="ru-RU" sz="5400" dirty="0" smtClean="0"/>
              <a:t>В столовку!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U+2668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19.11.2016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Проблема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2007" r="1711"/>
          <a:stretch/>
        </p:blipFill>
        <p:spPr>
          <a:xfrm>
            <a:off x="2862904" y="1076241"/>
            <a:ext cx="3351780" cy="53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5065" y="584245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ru-RU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4" name="Picture 4" descr="https://cdn1.iconfinder.com/data/icons/free-large-boss-icon-set/512/Adm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9" y="3025255"/>
            <a:ext cx="2136874" cy="21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Стрелка вправо 18"/>
          <p:cNvSpPr/>
          <p:nvPr/>
        </p:nvSpPr>
        <p:spPr>
          <a:xfrm rot="13721615">
            <a:off x="3097534" y="2253983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18"/>
          <p:cNvSpPr/>
          <p:nvPr/>
        </p:nvSpPr>
        <p:spPr>
          <a:xfrm rot="19121615">
            <a:off x="4248345" y="2328274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18"/>
          <p:cNvSpPr/>
          <p:nvPr/>
        </p:nvSpPr>
        <p:spPr>
          <a:xfrm rot="16239870">
            <a:off x="3645503" y="2032368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en-US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4412059" y="1455099"/>
            <a:ext cx="2430865" cy="3767754"/>
            <a:chOff x="3689391" y="1335185"/>
            <a:chExt cx="2430865" cy="3767754"/>
          </a:xfrm>
        </p:grpSpPr>
        <p:pic>
          <p:nvPicPr>
            <p:cNvPr id="7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91" y="296606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Группа 4"/>
            <p:cNvGrpSpPr/>
            <p:nvPr/>
          </p:nvGrpSpPr>
          <p:grpSpPr>
            <a:xfrm>
              <a:off x="4406755" y="1335185"/>
              <a:ext cx="1713501" cy="1826110"/>
              <a:chOff x="4406755" y="1335185"/>
              <a:chExt cx="1713501" cy="1826110"/>
            </a:xfrm>
          </p:grpSpPr>
          <p:sp>
            <p:nvSpPr>
              <p:cNvPr id="9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8" name="Группа 7"/>
          <p:cNvGrpSpPr/>
          <p:nvPr/>
        </p:nvGrpSpPr>
        <p:grpSpPr>
          <a:xfrm>
            <a:off x="1915508" y="1396994"/>
            <a:ext cx="2794278" cy="3850376"/>
            <a:chOff x="493311" y="1526343"/>
            <a:chExt cx="2794278" cy="3850376"/>
          </a:xfrm>
        </p:grpSpPr>
        <p:pic>
          <p:nvPicPr>
            <p:cNvPr id="2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15" y="323984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Группа 28"/>
            <p:cNvGrpSpPr/>
            <p:nvPr/>
          </p:nvGrpSpPr>
          <p:grpSpPr>
            <a:xfrm rot="16200000">
              <a:off x="549615" y="1470039"/>
              <a:ext cx="1713501" cy="1826110"/>
              <a:chOff x="4406755" y="1335185"/>
              <a:chExt cx="1713501" cy="1826110"/>
            </a:xfrm>
          </p:grpSpPr>
          <p:sp>
            <p:nvSpPr>
              <p:cNvPr id="3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655065" y="584245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ru-RU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3612619" y="985888"/>
            <a:ext cx="2136874" cy="4176241"/>
            <a:chOff x="6869287" y="1136516"/>
            <a:chExt cx="2136874" cy="4176241"/>
          </a:xfrm>
        </p:grpSpPr>
        <p:pic>
          <p:nvPicPr>
            <p:cNvPr id="34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287" y="3175883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Группа 34"/>
            <p:cNvGrpSpPr/>
            <p:nvPr/>
          </p:nvGrpSpPr>
          <p:grpSpPr>
            <a:xfrm rot="19121615">
              <a:off x="6958843" y="1136516"/>
              <a:ext cx="1713501" cy="1826110"/>
              <a:chOff x="4406755" y="1335185"/>
              <a:chExt cx="1713501" cy="1826110"/>
            </a:xfrm>
          </p:grpSpPr>
          <p:sp>
            <p:nvSpPr>
              <p:cNvPr id="36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53" name="Группа 52"/>
          <p:cNvGrpSpPr/>
          <p:nvPr/>
        </p:nvGrpSpPr>
        <p:grpSpPr>
          <a:xfrm>
            <a:off x="2342909" y="3564795"/>
            <a:ext cx="2913610" cy="2136874"/>
            <a:chOff x="662355" y="3810725"/>
            <a:chExt cx="2913610" cy="2136874"/>
          </a:xfrm>
        </p:grpSpPr>
        <p:pic>
          <p:nvPicPr>
            <p:cNvPr id="4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091" y="381072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Группа 48"/>
            <p:cNvGrpSpPr/>
            <p:nvPr/>
          </p:nvGrpSpPr>
          <p:grpSpPr>
            <a:xfrm rot="10800000">
              <a:off x="662355" y="4016340"/>
              <a:ext cx="1713501" cy="1826110"/>
              <a:chOff x="4406755" y="1335185"/>
              <a:chExt cx="1713501" cy="1826110"/>
            </a:xfrm>
          </p:grpSpPr>
          <p:sp>
            <p:nvSpPr>
              <p:cNvPr id="5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" name="Группа 2"/>
          <p:cNvGrpSpPr/>
          <p:nvPr/>
        </p:nvGrpSpPr>
        <p:grpSpPr>
          <a:xfrm>
            <a:off x="4339093" y="3703828"/>
            <a:ext cx="2420030" cy="2136874"/>
            <a:chOff x="4339093" y="3703828"/>
            <a:chExt cx="2420030" cy="2136874"/>
          </a:xfrm>
        </p:grpSpPr>
        <p:pic>
          <p:nvPicPr>
            <p:cNvPr id="41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093" y="3703828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Группа 41"/>
            <p:cNvGrpSpPr/>
            <p:nvPr/>
          </p:nvGrpSpPr>
          <p:grpSpPr>
            <a:xfrm rot="5400000">
              <a:off x="4989317" y="3988274"/>
              <a:ext cx="1713501" cy="1826110"/>
              <a:chOff x="4406755" y="1335185"/>
              <a:chExt cx="1713501" cy="1826110"/>
            </a:xfrm>
          </p:grpSpPr>
          <p:sp>
            <p:nvSpPr>
              <p:cNvPr id="43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6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43" y="2879386"/>
            <a:ext cx="1638090" cy="163809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191321" y="2626668"/>
            <a:ext cx="3081274" cy="2237447"/>
            <a:chOff x="1045664" y="2985960"/>
            <a:chExt cx="2629414" cy="188949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785587" y="2985960"/>
              <a:ext cx="1889491" cy="1889491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cxnSp>
          <p:nvCxnSpPr>
            <p:cNvPr id="11" name="Прямая со стрелкой 10"/>
            <p:cNvCxnSpPr/>
            <p:nvPr/>
          </p:nvCxnSpPr>
          <p:spPr>
            <a:xfrm>
              <a:off x="1045664" y="3891048"/>
              <a:ext cx="104200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Группа 24"/>
          <p:cNvGrpSpPr/>
          <p:nvPr/>
        </p:nvGrpSpPr>
        <p:grpSpPr>
          <a:xfrm>
            <a:off x="4021742" y="3581803"/>
            <a:ext cx="3426491" cy="2237447"/>
            <a:chOff x="4021742" y="3581803"/>
            <a:chExt cx="3426491" cy="2237447"/>
          </a:xfrm>
        </p:grpSpPr>
        <p:cxnSp>
          <p:nvCxnSpPr>
            <p:cNvPr id="17" name="Прямая со стрелкой 16"/>
            <p:cNvCxnSpPr/>
            <p:nvPr/>
          </p:nvCxnSpPr>
          <p:spPr>
            <a:xfrm>
              <a:off x="4021742" y="4013650"/>
              <a:ext cx="1594131" cy="50382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4036" y="3581803"/>
              <a:ext cx="2214197" cy="2237447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2393" y="4013650"/>
              <a:ext cx="1376238" cy="1376238"/>
            </a:xfrm>
            <a:prstGeom prst="rect">
              <a:avLst/>
            </a:prstGeom>
          </p:spPr>
        </p:pic>
      </p:grpSp>
      <p:grpSp>
        <p:nvGrpSpPr>
          <p:cNvPr id="31" name="Группа 30"/>
          <p:cNvGrpSpPr/>
          <p:nvPr/>
        </p:nvGrpSpPr>
        <p:grpSpPr>
          <a:xfrm>
            <a:off x="3608415" y="830606"/>
            <a:ext cx="2732719" cy="2489553"/>
            <a:chOff x="3635387" y="932688"/>
            <a:chExt cx="2732719" cy="2489553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27" name="Прямая со стрелкой 26"/>
            <p:cNvCxnSpPr/>
            <p:nvPr/>
          </p:nvCxnSpPr>
          <p:spPr>
            <a:xfrm flipV="1">
              <a:off x="3635387" y="2532748"/>
              <a:ext cx="1014044" cy="88949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Группа 32"/>
          <p:cNvGrpSpPr/>
          <p:nvPr/>
        </p:nvGrpSpPr>
        <p:grpSpPr>
          <a:xfrm>
            <a:off x="5752404" y="311521"/>
            <a:ext cx="3501538" cy="2237447"/>
            <a:chOff x="5752404" y="311521"/>
            <a:chExt cx="3501538" cy="2237447"/>
          </a:xfrm>
        </p:grpSpPr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9745" y="311521"/>
              <a:ext cx="2214197" cy="2237447"/>
            </a:xfrm>
            <a:prstGeom prst="rect">
              <a:avLst/>
            </a:prstGeom>
          </p:spPr>
        </p:pic>
        <p:cxnSp>
          <p:nvCxnSpPr>
            <p:cNvPr id="29" name="Прямая со стрелкой 28"/>
            <p:cNvCxnSpPr/>
            <p:nvPr/>
          </p:nvCxnSpPr>
          <p:spPr>
            <a:xfrm flipV="1">
              <a:off x="5752404" y="1488915"/>
              <a:ext cx="1570888" cy="4644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010" y="932688"/>
              <a:ext cx="1067666" cy="1067666"/>
            </a:xfrm>
            <a:prstGeom prst="rect">
              <a:avLst/>
            </a:prstGeom>
          </p:spPr>
        </p:pic>
      </p:grpSp>
      <p:sp>
        <p:nvSpPr>
          <p:cNvPr id="36" name="Прямоугольник 35"/>
          <p:cNvSpPr/>
          <p:nvPr/>
        </p:nvSpPr>
        <p:spPr>
          <a:xfrm>
            <a:off x="1514237" y="295535"/>
            <a:ext cx="8116311" cy="601645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622459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890" y="3757109"/>
            <a:ext cx="1490046" cy="1154786"/>
          </a:xfrm>
          <a:prstGeom prst="rect">
            <a:avLst/>
          </a:prstGeom>
        </p:spPr>
      </p:pic>
      <p:grpSp>
        <p:nvGrpSpPr>
          <p:cNvPr id="41" name="Группа 40"/>
          <p:cNvGrpSpPr/>
          <p:nvPr/>
        </p:nvGrpSpPr>
        <p:grpSpPr>
          <a:xfrm>
            <a:off x="2269422" y="2626668"/>
            <a:ext cx="2019324" cy="1939363"/>
            <a:chOff x="2269422" y="2626668"/>
            <a:chExt cx="2019324" cy="1939363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99224" y="3176509"/>
              <a:ext cx="1389522" cy="1389522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69422" y="2626668"/>
              <a:ext cx="1074762" cy="1067691"/>
            </a:xfrm>
            <a:prstGeom prst="rect">
              <a:avLst/>
            </a:prstGeom>
          </p:spPr>
        </p:pic>
      </p:grpSp>
      <p:grpSp>
        <p:nvGrpSpPr>
          <p:cNvPr id="45" name="Группа 44"/>
          <p:cNvGrpSpPr/>
          <p:nvPr/>
        </p:nvGrpSpPr>
        <p:grpSpPr>
          <a:xfrm>
            <a:off x="3563592" y="705525"/>
            <a:ext cx="2922260" cy="2578786"/>
            <a:chOff x="3563592" y="705525"/>
            <a:chExt cx="2922260" cy="2578786"/>
          </a:xfrm>
        </p:grpSpPr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592" y="1249967"/>
              <a:ext cx="1908841" cy="1169333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70395" y="705525"/>
              <a:ext cx="1537544" cy="1088884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06934" y="1705393"/>
              <a:ext cx="1578918" cy="1578918"/>
            </a:xfrm>
            <a:prstGeom prst="rect">
              <a:avLst/>
            </a:prstGeom>
          </p:spPr>
        </p:pic>
      </p:grpSp>
      <p:grpSp>
        <p:nvGrpSpPr>
          <p:cNvPr id="48" name="Группа 47"/>
          <p:cNvGrpSpPr/>
          <p:nvPr/>
        </p:nvGrpSpPr>
        <p:grpSpPr>
          <a:xfrm>
            <a:off x="7145968" y="467403"/>
            <a:ext cx="1889136" cy="1848567"/>
            <a:chOff x="7145968" y="467403"/>
            <a:chExt cx="1889136" cy="1848567"/>
          </a:xfrm>
        </p:grpSpPr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26614" y="1207480"/>
              <a:ext cx="1108490" cy="1108490"/>
            </a:xfrm>
            <a:prstGeom prst="rect">
              <a:avLst/>
            </a:prstGeom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5968" y="467403"/>
              <a:ext cx="1313944" cy="1313944"/>
            </a:xfrm>
            <a:prstGeom prst="rect">
              <a:avLst/>
            </a:prstGeom>
          </p:spPr>
        </p:pic>
      </p:grpSp>
      <p:grpSp>
        <p:nvGrpSpPr>
          <p:cNvPr id="54" name="Группа 53"/>
          <p:cNvGrpSpPr/>
          <p:nvPr/>
        </p:nvGrpSpPr>
        <p:grpSpPr>
          <a:xfrm>
            <a:off x="1732667" y="109095"/>
            <a:ext cx="7693395" cy="5885515"/>
            <a:chOff x="1732667" y="109095"/>
            <a:chExt cx="7693395" cy="5885515"/>
          </a:xfrm>
        </p:grpSpPr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8">
              <a:alphaModFix amt="90000"/>
            </a:blip>
            <a:stretch>
              <a:fillRect/>
            </a:stretch>
          </p:blipFill>
          <p:spPr>
            <a:xfrm>
              <a:off x="1732667" y="2357026"/>
              <a:ext cx="2674665" cy="2674665"/>
            </a:xfrm>
            <a:prstGeom prst="rect">
              <a:avLst/>
            </a:prstGeom>
            <a:noFill/>
          </p:spPr>
        </p:pic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18">
              <a:alphaModFix amt="90000"/>
            </a:blip>
            <a:stretch>
              <a:fillRect/>
            </a:stretch>
          </p:blipFill>
          <p:spPr>
            <a:xfrm>
              <a:off x="5119344" y="3319945"/>
              <a:ext cx="2674665" cy="2674665"/>
            </a:xfrm>
            <a:prstGeom prst="rect">
              <a:avLst/>
            </a:prstGeom>
            <a:noFill/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18">
              <a:alphaModFix amt="90000"/>
            </a:blip>
            <a:stretch>
              <a:fillRect/>
            </a:stretch>
          </p:blipFill>
          <p:spPr>
            <a:xfrm>
              <a:off x="3579199" y="382225"/>
              <a:ext cx="2674665" cy="2674665"/>
            </a:xfrm>
            <a:prstGeom prst="rect">
              <a:avLst/>
            </a:prstGeom>
            <a:noFill/>
          </p:spPr>
        </p:pic>
        <p:pic>
          <p:nvPicPr>
            <p:cNvPr id="53" name="Рисунок 52"/>
            <p:cNvPicPr>
              <a:picLocks noChangeAspect="1"/>
            </p:cNvPicPr>
            <p:nvPr/>
          </p:nvPicPr>
          <p:blipFill>
            <a:blip r:embed="rId18">
              <a:alphaModFix amt="90000"/>
            </a:blip>
            <a:stretch>
              <a:fillRect/>
            </a:stretch>
          </p:blipFill>
          <p:spPr>
            <a:xfrm>
              <a:off x="6751397" y="109095"/>
              <a:ext cx="2674665" cy="2674665"/>
            </a:xfrm>
            <a:prstGeom prst="rect">
              <a:avLst/>
            </a:prstGeom>
            <a:noFill/>
          </p:spPr>
        </p:pic>
      </p:grpSp>
      <p:pic>
        <p:nvPicPr>
          <p:cNvPr id="55" name="Рисунок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9042" y="-3579"/>
            <a:ext cx="8014422" cy="53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Самое </a:t>
            </a:r>
            <a:r>
              <a:rPr lang="ru-RU" dirty="0" err="1" smtClean="0"/>
              <a:t>вку</a:t>
            </a:r>
            <a:r>
              <a:rPr lang="en-US" dirty="0" smtClean="0"/>
              <a:t>c</a:t>
            </a:r>
            <a:r>
              <a:rPr lang="ru-RU" dirty="0" err="1" smtClean="0"/>
              <a:t>ное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143000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20700</TotalTime>
  <Words>30</Words>
  <Application>Microsoft Macintosh PowerPoint</Application>
  <PresentationFormat>Экран (4:3)</PresentationFormat>
  <Paragraphs>15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 Black</vt:lpstr>
      <vt:lpstr>Calibri</vt:lpstr>
      <vt:lpstr>Lucida Grande</vt:lpstr>
      <vt:lpstr>ＭＳ Ｐゴシック</vt:lpstr>
      <vt:lpstr>Trebuchet MS</vt:lpstr>
      <vt:lpstr>Arial</vt:lpstr>
      <vt:lpstr>Epam_PPT_Template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Alexander Shushunov</cp:lastModifiedBy>
  <cp:revision>996</cp:revision>
  <cp:lastPrinted>2014-07-09T13:30:36Z</cp:lastPrinted>
  <dcterms:created xsi:type="dcterms:W3CDTF">2014-07-08T13:27:24Z</dcterms:created>
  <dcterms:modified xsi:type="dcterms:W3CDTF">2016-11-19T07:45:13Z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